
<file path=[Content_Types].xml><?xml version="1.0" encoding="utf-8"?>
<Types xmlns="http://schemas.openxmlformats.org/package/2006/content-types">
  <Default Extension="jpeg" ContentType="image/jpeg"/>
  <Default Extension="rels" ContentType="application/vnd.openxmlformats-package.relationships+xml"/>
  <Default Extension="xml" ContentType="application/xml"/>
  <Default Extension="tiff" ContentType="image/tif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2" Type="http://schemas.openxmlformats.org/package/2006/relationships/metadata/thumbnail" Target="docProps/thumbnail.jpeg"/><Relationship Id="rId1" Type="http://schemas.openxmlformats.org/officeDocument/2006/relationships/officeDocument" Target="ppt/presentation.xml"/><Relationship Id="rId4" Type="http://schemas.openxmlformats.org/officeDocument/2006/relationships/extended-properties" Target="docProps/app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12192000" cy="6858000"/>
  <p:notesSz cx="6858000" cy="9144000"/>
  <p:defaultTextStyle>
    <a:defPPr>
      <a:defRPr lang="en-US"/>
    </a:defPPr>
    <a:lvl1pPr marL="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9144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32767"/>
    </p:ext>
    <p:ext uri="{FD5EFAAD-0ECE-453E-9831-46B23BE46B34}">
      <p15:chartTrackingRefBased xmlns:p15="http://schemas.microsoft.com/office/powerpoint/2012/main" val="1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10"/>
    <p:restoredTop sz="94643"/>
  </p:normalViewPr>
  <p:slideViewPr>
    <p:cSldViewPr snapToGrid="0" snapToObjects="1">
      <p:cViewPr varScale="1">
        <p:scale>
          <a:sx n="120" d="100"/>
          <a:sy n="120" d="100"/>
        </p:scale>
        <p:origin x="256" y="176"/>
      </p:cViewPr>
      <p:guideLst/>
    </p:cSldViewPr>
  </p:slideViewPr>
  <p:notesTextViewPr>
    <p:cViewPr>
      <p:scale>
        <a:sx n="1" d="1"/>
        <a:sy n="1" d="1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7" Type="http://schemas.openxmlformats.org/officeDocument/2006/relationships/tableStyles" Target="tableStyles.xml"/><Relationship Id="rId2" Type="http://schemas.openxmlformats.org/officeDocument/2006/relationships/slide" Target="slides/slide1.xml"/><Relationship Id="rId1" Type="http://schemas.openxmlformats.org/officeDocument/2006/relationships/slideMaster" Target="slideMasters/slideMaster1.xml"/><Relationship Id="rId6" Type="http://schemas.openxmlformats.org/officeDocument/2006/relationships/theme" Target="theme/theme1.xml"/><Relationship Id="rId5" Type="http://schemas.openxmlformats.org/officeDocument/2006/relationships/viewProps" Target="viewProps.xml"/><Relationship Id="rId4" Type="http://schemas.openxmlformats.org/officeDocument/2006/relationships/presProps" Target="presProps.xml"/></Relationships>
</file>

<file path=ppt/media/image1.tiff>
</file>

<file path=ppt/media/image2.tiff>
</file>

<file path=ppt/media/image3.tiff>
</file>

<file path=ppt/media/image4.tiff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1F73B8DD-22FA-A54B-B20C-B907140179BD}"/>
              </a:ext>
            </a:extLst>
          </p:cNvPr>
          <p:cNvSpPr>
            <a:spLocks noGrp="1"/>
          </p:cNvSpPr>
          <p:nvPr>
            <p:ph type="ctrTitle"/>
          </p:nvPr>
        </p:nvSpPr>
        <p:spPr>
          <a:xfrm>
            <a:off x="1524000" y="1122363"/>
            <a:ext cx="9144000" cy="2387600"/>
          </a:xfrm>
        </p:spPr>
        <p:txBody>
          <a:bodyPr anchor="b"/>
          <a:lstStyle>
            <a:lvl1pPr algn="ctr"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7017ABE7-FACB-D045-B791-FD3F21458A81}"/>
              </a:ext>
            </a:extLst>
          </p:cNvPr>
          <p:cNvSpPr>
            <a:spLocks noGrp="1"/>
          </p:cNvSpPr>
          <p:nvPr>
            <p:ph type="subTitle" idx="1"/>
          </p:nvPr>
        </p:nvSpPr>
        <p:spPr>
          <a:xfrm>
            <a:off x="1524000" y="3602038"/>
            <a:ext cx="9144000" cy="1655762"/>
          </a:xfrm>
        </p:spPr>
        <p:txBody>
          <a:bodyPr/>
          <a:lstStyle>
            <a:lvl1pPr marL="0" indent="0" algn="ctr">
              <a:buNone/>
              <a:defRPr sz="2400"/>
            </a:lvl1pPr>
            <a:lvl2pPr marL="457200" indent="0" algn="ctr">
              <a:buNone/>
              <a:defRPr sz="2000"/>
            </a:lvl2pPr>
            <a:lvl3pPr marL="914400" indent="0" algn="ctr">
              <a:buNone/>
              <a:defRPr sz="1800"/>
            </a:lvl3pPr>
            <a:lvl4pPr marL="1371600" indent="0" algn="ctr">
              <a:buNone/>
              <a:defRPr sz="1600"/>
            </a:lvl4pPr>
            <a:lvl5pPr marL="1828800" indent="0" algn="ctr">
              <a:buNone/>
              <a:defRPr sz="1600"/>
            </a:lvl5pPr>
            <a:lvl6pPr marL="2286000" indent="0" algn="ctr">
              <a:buNone/>
              <a:defRPr sz="1600"/>
            </a:lvl6pPr>
            <a:lvl7pPr marL="2743200" indent="0" algn="ctr">
              <a:buNone/>
              <a:defRPr sz="1600"/>
            </a:lvl7pPr>
            <a:lvl8pPr marL="3200400" indent="0" algn="ctr">
              <a:buNone/>
              <a:defRPr sz="1600"/>
            </a:lvl8pPr>
            <a:lvl9pPr marL="3657600" indent="0" algn="ctr">
              <a:buNone/>
              <a:defRPr sz="1600"/>
            </a:lvl9pPr>
          </a:lstStyle>
          <a:p>
            <a:r>
              <a:rPr lang="en-US"/>
              <a:t>Click to edit Master subtitle style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194B9CA8-AEFB-584B-B956-40B14B19F18C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6D7A5DE7-201C-084A-B038-67932BE15FE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2093D02-435A-3942-A6F9-FE39201EC14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2211352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43402F6B-506D-5449-8AEA-883EA8248766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6987BDD2-C9B0-534D-9B24-2DF2AB1E7908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FF5D4D1A-7929-1E4E-A047-7CB0D07DA40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5E865471-0641-3A4B-9E28-8C1D7216AB3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8C4A393-BA7D-E84F-A12F-1419CE2D14F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739823771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>
            <a:extLst>
              <a:ext uri="{FF2B5EF4-FFF2-40B4-BE49-F238E27FC236}">
                <a16:creationId xmlns:a16="http://schemas.microsoft.com/office/drawing/2014/main" id="{51A027FD-1069-9249-B377-5DD8571809A8}"/>
              </a:ext>
            </a:extLst>
          </p:cNvPr>
          <p:cNvSpPr>
            <a:spLocks noGrp="1"/>
          </p:cNvSpPr>
          <p:nvPr>
            <p:ph type="title" orient="vert"/>
          </p:nvPr>
        </p:nvSpPr>
        <p:spPr>
          <a:xfrm>
            <a:off x="8724900" y="365125"/>
            <a:ext cx="2628900" cy="5811838"/>
          </a:xfrm>
        </p:spPr>
        <p:txBody>
          <a:bodyPr vert="eaVert"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Vertical Text Placeholder 2">
            <a:extLst>
              <a:ext uri="{FF2B5EF4-FFF2-40B4-BE49-F238E27FC236}">
                <a16:creationId xmlns:a16="http://schemas.microsoft.com/office/drawing/2014/main" id="{C1494D5F-8BBD-B549-829C-21E3C5C60475}"/>
              </a:ext>
            </a:extLst>
          </p:cNvPr>
          <p:cNvSpPr>
            <a:spLocks noGrp="1"/>
          </p:cNvSpPr>
          <p:nvPr>
            <p:ph type="body" orient="vert" idx="1"/>
          </p:nvPr>
        </p:nvSpPr>
        <p:spPr>
          <a:xfrm>
            <a:off x="838200" y="365125"/>
            <a:ext cx="7734300" cy="5811838"/>
          </a:xfrm>
        </p:spPr>
        <p:txBody>
          <a:bodyPr vert="eaVert"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62CA1E82-DB96-4F40-94F2-3FB4A649402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828690E8-642A-D440-B666-ABDE467C5DB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E4651BF2-0496-2D4C-B775-E612F70BDDF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03220392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62220F95-A6A0-3642-8218-3F5FDD94E702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8B356C53-03BB-7F42-A3CA-A07A46DA314F}"/>
              </a:ext>
            </a:extLst>
          </p:cNvPr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3CC6885D-3896-4D41-A5B5-914139F529FF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4D3A4B58-B049-FD4A-A4CF-E0A56D415809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FC976ED6-49DD-6343-B67E-90E702E17B30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860315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887F64C-BE1A-0848-B20E-8A78365BFFA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1850" y="1709738"/>
            <a:ext cx="10515600" cy="2852737"/>
          </a:xfrm>
        </p:spPr>
        <p:txBody>
          <a:bodyPr anchor="b"/>
          <a:lstStyle>
            <a:lvl1pPr>
              <a:defRPr sz="60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0273A43D-F922-234D-A964-EE3BC3FDC6E8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1850" y="4589463"/>
            <a:ext cx="10515600" cy="1500187"/>
          </a:xfrm>
        </p:spPr>
        <p:txBody>
          <a:bodyPr/>
          <a:lstStyle>
            <a:lvl1pPr marL="0" indent="0">
              <a:buNone/>
              <a:defRPr sz="24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C403E96F-A510-8C4A-BA00-D052D84DE113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9C49E092-6FA7-3942-B4DB-1CDA96FCD48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98ED96E1-2D5B-A84E-99C4-9C2964120C7A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471154607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D9B0B4D1-F715-0A4C-9AB5-0A787DBB2390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A3CB4F72-C0A0-E441-8557-0C84CCAAAEAA}"/>
              </a:ext>
            </a:extLst>
          </p:cNvPr>
          <p:cNvSpPr>
            <a:spLocks noGrp="1"/>
          </p:cNvSpPr>
          <p:nvPr>
            <p:ph sz="half" idx="1"/>
          </p:nvPr>
        </p:nvSpPr>
        <p:spPr>
          <a:xfrm>
            <a:off x="838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F8187962-7449-9242-B09D-072101CAEC35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6172200" y="1825625"/>
            <a:ext cx="5181600" cy="435133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4A59B37-73EF-EB4C-A36E-2D33F3B965C4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89A0BF60-3CBA-CF4C-965B-A45B78AD46BA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84067191-A5B2-A94A-B8FA-E29991905D9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584185459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CAE7B12-734D-0E4A-91D9-485CA06B39B2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365125"/>
            <a:ext cx="10515600" cy="1325563"/>
          </a:xfrm>
        </p:spPr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3B300E50-1619-0744-A6F1-97128ED9D67C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9788" y="1681163"/>
            <a:ext cx="5157787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4" name="Content Placeholder 3">
            <a:extLst>
              <a:ext uri="{FF2B5EF4-FFF2-40B4-BE49-F238E27FC236}">
                <a16:creationId xmlns:a16="http://schemas.microsoft.com/office/drawing/2014/main" id="{13631072-A415-454E-A6C1-9B9DF51C36CA}"/>
              </a:ext>
            </a:extLst>
          </p:cNvPr>
          <p:cNvSpPr>
            <a:spLocks noGrp="1"/>
          </p:cNvSpPr>
          <p:nvPr>
            <p:ph sz="half" idx="2"/>
          </p:nvPr>
        </p:nvSpPr>
        <p:spPr>
          <a:xfrm>
            <a:off x="839788" y="2505075"/>
            <a:ext cx="5157787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5" name="Text Placeholder 4">
            <a:extLst>
              <a:ext uri="{FF2B5EF4-FFF2-40B4-BE49-F238E27FC236}">
                <a16:creationId xmlns:a16="http://schemas.microsoft.com/office/drawing/2014/main" id="{22DEC80A-B65E-9C48-8B61-BCF31B56D907}"/>
              </a:ext>
            </a:extLst>
          </p:cNvPr>
          <p:cNvSpPr>
            <a:spLocks noGrp="1"/>
          </p:cNvSpPr>
          <p:nvPr>
            <p:ph type="body" sz="quarter" idx="3"/>
          </p:nvPr>
        </p:nvSpPr>
        <p:spPr>
          <a:xfrm>
            <a:off x="6172200" y="1681163"/>
            <a:ext cx="5183188" cy="82391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6" name="Content Placeholder 5">
            <a:extLst>
              <a:ext uri="{FF2B5EF4-FFF2-40B4-BE49-F238E27FC236}">
                <a16:creationId xmlns:a16="http://schemas.microsoft.com/office/drawing/2014/main" id="{3FDEE835-9270-7346-A489-63B9A6C50C1E}"/>
              </a:ext>
            </a:extLst>
          </p:cNvPr>
          <p:cNvSpPr>
            <a:spLocks noGrp="1"/>
          </p:cNvSpPr>
          <p:nvPr>
            <p:ph sz="quarter" idx="4"/>
          </p:nvPr>
        </p:nvSpPr>
        <p:spPr>
          <a:xfrm>
            <a:off x="6172200" y="2505075"/>
            <a:ext cx="5183188" cy="3684588"/>
          </a:xfrm>
        </p:spPr>
        <p:txBody>
          <a:bodyPr/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7" name="Date Placeholder 6">
            <a:extLst>
              <a:ext uri="{FF2B5EF4-FFF2-40B4-BE49-F238E27FC236}">
                <a16:creationId xmlns:a16="http://schemas.microsoft.com/office/drawing/2014/main" id="{9D3B56F8-5A10-5348-856A-043BE62C20F1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8" name="Footer Placeholder 7">
            <a:extLst>
              <a:ext uri="{FF2B5EF4-FFF2-40B4-BE49-F238E27FC236}">
                <a16:creationId xmlns:a16="http://schemas.microsoft.com/office/drawing/2014/main" id="{C7EB589F-07D1-1343-AA11-26016987BB1C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>
            <a:extLst>
              <a:ext uri="{FF2B5EF4-FFF2-40B4-BE49-F238E27FC236}">
                <a16:creationId xmlns:a16="http://schemas.microsoft.com/office/drawing/2014/main" id="{DC95D479-5606-AD46-9F09-E49D4046A69E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309863800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E0FBEECD-125B-AA44-A0CD-B4AEED5CC239}"/>
              </a:ext>
            </a:extLst>
          </p:cNvPr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Date Placeholder 2">
            <a:extLst>
              <a:ext uri="{FF2B5EF4-FFF2-40B4-BE49-F238E27FC236}">
                <a16:creationId xmlns:a16="http://schemas.microsoft.com/office/drawing/2014/main" id="{E4D7CD52-21D4-DB4C-8E51-EAC43D4B9D86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4" name="Footer Placeholder 3">
            <a:extLst>
              <a:ext uri="{FF2B5EF4-FFF2-40B4-BE49-F238E27FC236}">
                <a16:creationId xmlns:a16="http://schemas.microsoft.com/office/drawing/2014/main" id="{0E4B6EF2-D791-AE46-94B2-2454632EEE3D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>
            <a:extLst>
              <a:ext uri="{FF2B5EF4-FFF2-40B4-BE49-F238E27FC236}">
                <a16:creationId xmlns:a16="http://schemas.microsoft.com/office/drawing/2014/main" id="{0489EA6B-CD9F-0C4E-B4FA-7C7FC6818D25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082914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>
            <a:extLst>
              <a:ext uri="{FF2B5EF4-FFF2-40B4-BE49-F238E27FC236}">
                <a16:creationId xmlns:a16="http://schemas.microsoft.com/office/drawing/2014/main" id="{E0C34B50-F1AD-5E4A-B095-5170267CB278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3" name="Footer Placeholder 2">
            <a:extLst>
              <a:ext uri="{FF2B5EF4-FFF2-40B4-BE49-F238E27FC236}">
                <a16:creationId xmlns:a16="http://schemas.microsoft.com/office/drawing/2014/main" id="{9B8F6C85-B0DF-F349-9BDF-B8029EFAFE10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>
            <a:extLst>
              <a:ext uri="{FF2B5EF4-FFF2-40B4-BE49-F238E27FC236}">
                <a16:creationId xmlns:a16="http://schemas.microsoft.com/office/drawing/2014/main" id="{FF7682CF-8917-5942-87DE-036B73BBCC76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625974605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945257DE-8EAC-5C4B-952B-2F714CD933B7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Content Placeholder 2">
            <a:extLst>
              <a:ext uri="{FF2B5EF4-FFF2-40B4-BE49-F238E27FC236}">
                <a16:creationId xmlns:a16="http://schemas.microsoft.com/office/drawing/2014/main" id="{0F21CCFF-AC62-DB42-AA0D-8EBC6C6EA985}"/>
              </a:ext>
            </a:extLst>
          </p:cNvPr>
          <p:cNvSpPr>
            <a:spLocks noGrp="1"/>
          </p:cNvSpPr>
          <p:nvPr>
            <p:ph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C165BED1-FF69-AA4D-AFDE-962AE20B28BB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C6A67B9-2554-3349-9153-DE9A42E69627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D136C3F4-63C1-3046-AF7D-7689D89307AE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E943C25E-0A84-3E42-BAA7-852AB4225F0C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099793708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B1F2F820-1E00-4143-9064-43581FF5F746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9788" y="457200"/>
            <a:ext cx="3932237" cy="1600200"/>
          </a:xfrm>
        </p:spPr>
        <p:txBody>
          <a:bodyPr anchor="b"/>
          <a:lstStyle>
            <a:lvl1pPr>
              <a:defRPr sz="3200"/>
            </a:lvl1pPr>
          </a:lstStyle>
          <a:p>
            <a:r>
              <a:rPr lang="en-US"/>
              <a:t>Click to edit Master title style</a:t>
            </a:r>
          </a:p>
        </p:txBody>
      </p:sp>
      <p:sp>
        <p:nvSpPr>
          <p:cNvPr id="3" name="Picture Placeholder 2">
            <a:extLst>
              <a:ext uri="{FF2B5EF4-FFF2-40B4-BE49-F238E27FC236}">
                <a16:creationId xmlns:a16="http://schemas.microsoft.com/office/drawing/2014/main" id="{2832722F-D9C6-DE4B-83AA-7C8A343344E3}"/>
              </a:ext>
            </a:extLst>
          </p:cNvPr>
          <p:cNvSpPr>
            <a:spLocks noGrp="1"/>
          </p:cNvSpPr>
          <p:nvPr>
            <p:ph type="pic" idx="1"/>
          </p:nvPr>
        </p:nvSpPr>
        <p:spPr>
          <a:xfrm>
            <a:off x="5183188" y="987425"/>
            <a:ext cx="6172200" cy="4873625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>
            <a:extLst>
              <a:ext uri="{FF2B5EF4-FFF2-40B4-BE49-F238E27FC236}">
                <a16:creationId xmlns:a16="http://schemas.microsoft.com/office/drawing/2014/main" id="{49F4D628-61AF-EE4D-B267-FC0E8D61D7D9}"/>
              </a:ext>
            </a:extLst>
          </p:cNvPr>
          <p:cNvSpPr>
            <a:spLocks noGrp="1"/>
          </p:cNvSpPr>
          <p:nvPr>
            <p:ph type="body" sz="half" idx="2"/>
          </p:nvPr>
        </p:nvSpPr>
        <p:spPr>
          <a:xfrm>
            <a:off x="839788" y="2057400"/>
            <a:ext cx="3932237" cy="3811588"/>
          </a:xfrm>
        </p:spPr>
        <p:txBody>
          <a:bodyPr/>
          <a:lstStyle>
            <a:lvl1pPr marL="0" indent="0">
              <a:buNone/>
              <a:defRPr sz="1600"/>
            </a:lvl1pPr>
            <a:lvl2pPr marL="457200" indent="0">
              <a:buNone/>
              <a:defRPr sz="1400"/>
            </a:lvl2pPr>
            <a:lvl3pPr marL="914400" indent="0">
              <a:buNone/>
              <a:defRPr sz="1200"/>
            </a:lvl3pPr>
            <a:lvl4pPr marL="1371600" indent="0">
              <a:buNone/>
              <a:defRPr sz="1000"/>
            </a:lvl4pPr>
            <a:lvl5pPr marL="1828800" indent="0">
              <a:buNone/>
              <a:defRPr sz="1000"/>
            </a:lvl5pPr>
            <a:lvl6pPr marL="2286000" indent="0">
              <a:buNone/>
              <a:defRPr sz="1000"/>
            </a:lvl6pPr>
            <a:lvl7pPr marL="2743200" indent="0">
              <a:buNone/>
              <a:defRPr sz="1000"/>
            </a:lvl7pPr>
            <a:lvl8pPr marL="3200400" indent="0">
              <a:buNone/>
              <a:defRPr sz="1000"/>
            </a:lvl8pPr>
            <a:lvl9pPr marL="3657600" indent="0">
              <a:buNone/>
              <a:defRPr sz="1000"/>
            </a:lvl9pPr>
          </a:lstStyle>
          <a:p>
            <a:pPr lvl="0"/>
            <a:r>
              <a:rPr lang="en-US"/>
              <a:t>Edit Master text styles</a:t>
            </a:r>
          </a:p>
        </p:txBody>
      </p:sp>
      <p:sp>
        <p:nvSpPr>
          <p:cNvPr id="5" name="Date Placeholder 4">
            <a:extLst>
              <a:ext uri="{FF2B5EF4-FFF2-40B4-BE49-F238E27FC236}">
                <a16:creationId xmlns:a16="http://schemas.microsoft.com/office/drawing/2014/main" id="{A36FCFAC-6D57-1A41-8BD0-CE0D7525F280}"/>
              </a:ext>
            </a:extLst>
          </p:cNvPr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6" name="Footer Placeholder 5">
            <a:extLst>
              <a:ext uri="{FF2B5EF4-FFF2-40B4-BE49-F238E27FC236}">
                <a16:creationId xmlns:a16="http://schemas.microsoft.com/office/drawing/2014/main" id="{69792A9F-1F39-8746-AA1D-79998078A448}"/>
              </a:ext>
            </a:extLst>
          </p:cNvPr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>
            <a:extLst>
              <a:ext uri="{FF2B5EF4-FFF2-40B4-BE49-F238E27FC236}">
                <a16:creationId xmlns:a16="http://schemas.microsoft.com/office/drawing/2014/main" id="{7888967F-5C12-ED46-9813-AFF9656173A1}"/>
              </a:ext>
            </a:extLst>
          </p:cNvPr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68718540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>
            <a:extLst>
              <a:ext uri="{FF2B5EF4-FFF2-40B4-BE49-F238E27FC236}">
                <a16:creationId xmlns:a16="http://schemas.microsoft.com/office/drawing/2014/main" id="{6A5C0C4C-894C-1747-AB48-AFD149591448}"/>
              </a:ext>
            </a:extLst>
          </p:cNvPr>
          <p:cNvSpPr>
            <a:spLocks noGrp="1"/>
          </p:cNvSpPr>
          <p:nvPr>
            <p:ph type="title"/>
          </p:nvPr>
        </p:nvSpPr>
        <p:spPr>
          <a:xfrm>
            <a:off x="838200" y="365125"/>
            <a:ext cx="10515600" cy="1325563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/>
              <a:t>Click to edit Master title style</a:t>
            </a:r>
          </a:p>
        </p:txBody>
      </p:sp>
      <p:sp>
        <p:nvSpPr>
          <p:cNvPr id="3" name="Text Placeholder 2">
            <a:extLst>
              <a:ext uri="{FF2B5EF4-FFF2-40B4-BE49-F238E27FC236}">
                <a16:creationId xmlns:a16="http://schemas.microsoft.com/office/drawing/2014/main" id="{F2E3DA0C-0B77-C043-8099-5A624808866E}"/>
              </a:ext>
            </a:extLst>
          </p:cNvPr>
          <p:cNvSpPr>
            <a:spLocks noGrp="1"/>
          </p:cNvSpPr>
          <p:nvPr>
            <p:ph type="body" idx="1"/>
          </p:nvPr>
        </p:nvSpPr>
        <p:spPr>
          <a:xfrm>
            <a:off x="838200" y="1825625"/>
            <a:ext cx="10515600" cy="4351338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/>
              <a:t>Edit Master text styles</a:t>
            </a:r>
          </a:p>
          <a:p>
            <a:pPr lvl="1"/>
            <a:r>
              <a:rPr lang="en-US"/>
              <a:t>Second level</a:t>
            </a:r>
          </a:p>
          <a:p>
            <a:pPr lvl="2"/>
            <a:r>
              <a:rPr lang="en-US"/>
              <a:t>Third level</a:t>
            </a:r>
          </a:p>
          <a:p>
            <a:pPr lvl="3"/>
            <a:r>
              <a:rPr lang="en-US"/>
              <a:t>Fourth level</a:t>
            </a:r>
          </a:p>
          <a:p>
            <a:pPr lvl="4"/>
            <a:r>
              <a:rPr lang="en-US"/>
              <a:t>Fifth level</a:t>
            </a:r>
          </a:p>
        </p:txBody>
      </p:sp>
      <p:sp>
        <p:nvSpPr>
          <p:cNvPr id="4" name="Date Placeholder 3">
            <a:extLst>
              <a:ext uri="{FF2B5EF4-FFF2-40B4-BE49-F238E27FC236}">
                <a16:creationId xmlns:a16="http://schemas.microsoft.com/office/drawing/2014/main" id="{93541BC5-936B-CB45-BAF5-30ABD95FDD52}"/>
              </a:ext>
            </a:extLst>
          </p:cNvPr>
          <p:cNvSpPr>
            <a:spLocks noGrp="1"/>
          </p:cNvSpPr>
          <p:nvPr>
            <p:ph type="dt" sz="half" idx="2"/>
          </p:nvPr>
        </p:nvSpPr>
        <p:spPr>
          <a:xfrm>
            <a:off x="8382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A12B3118-128A-534D-A056-04877E014368}" type="datetimeFigureOut">
              <a:rPr lang="en-US" smtClean="0"/>
              <a:t>4/29/18</a:t>
            </a:fld>
            <a:endParaRPr lang="en-US"/>
          </a:p>
        </p:txBody>
      </p:sp>
      <p:sp>
        <p:nvSpPr>
          <p:cNvPr id="5" name="Footer Placeholder 4">
            <a:extLst>
              <a:ext uri="{FF2B5EF4-FFF2-40B4-BE49-F238E27FC236}">
                <a16:creationId xmlns:a16="http://schemas.microsoft.com/office/drawing/2014/main" id="{AF72EFB9-32AD-8348-BD31-4F91B7370395}"/>
              </a:ext>
            </a:extLst>
          </p:cNvPr>
          <p:cNvSpPr>
            <a:spLocks noGrp="1"/>
          </p:cNvSpPr>
          <p:nvPr>
            <p:ph type="ftr" sz="quarter" idx="3"/>
          </p:nvPr>
        </p:nvSpPr>
        <p:spPr>
          <a:xfrm>
            <a:off x="4038600" y="6356350"/>
            <a:ext cx="41148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>
            <a:extLst>
              <a:ext uri="{FF2B5EF4-FFF2-40B4-BE49-F238E27FC236}">
                <a16:creationId xmlns:a16="http://schemas.microsoft.com/office/drawing/2014/main" id="{2008DFB2-A9D8-2B4E-A850-D8BCE3A50E73}"/>
              </a:ext>
            </a:extLst>
          </p:cNvPr>
          <p:cNvSpPr>
            <a:spLocks noGrp="1"/>
          </p:cNvSpPr>
          <p:nvPr>
            <p:ph type="sldNum" sz="quarter" idx="4"/>
          </p:nvPr>
        </p:nvSpPr>
        <p:spPr>
          <a:xfrm>
            <a:off x="8610600" y="6356350"/>
            <a:ext cx="27432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75D8119D-83A5-9242-968F-7F572A55A4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4477483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l" defTabSz="914400" rtl="0" eaLnBrk="1" latinLnBrk="0" hangingPunct="1">
        <a:lnSpc>
          <a:spcPct val="90000"/>
        </a:lnSpc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228600" indent="-228600" algn="l" defTabSz="914400" rtl="0" eaLnBrk="1" latinLnBrk="0" hangingPunct="1">
        <a:lnSpc>
          <a:spcPct val="90000"/>
        </a:lnSpc>
        <a:spcBef>
          <a:spcPts val="1000"/>
        </a:spcBef>
        <a:buFont typeface="Arial" panose="020B0604020202020204" pitchFamily="34" charset="0"/>
        <a:buChar char="•"/>
        <a:defRPr sz="2800" kern="1200">
          <a:solidFill>
            <a:schemeClr val="tx1"/>
          </a:solidFill>
          <a:latin typeface="+mn-lt"/>
          <a:ea typeface="+mn-ea"/>
          <a:cs typeface="+mn-cs"/>
        </a:defRPr>
      </a:lvl1pPr>
      <a:lvl2pPr marL="685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914400" rtl="0" eaLnBrk="1" latinLnBrk="0" hangingPunct="1">
        <a:lnSpc>
          <a:spcPct val="90000"/>
        </a:lnSpc>
        <a:spcBef>
          <a:spcPts val="500"/>
        </a:spcBef>
        <a:buFont typeface="Arial" panose="020B0604020202020204" pitchFamily="34" charset="0"/>
        <a:buChar char="•"/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9144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3" Type="http://schemas.openxmlformats.org/officeDocument/2006/relationships/image" Target="../media/image2.tiff"/><Relationship Id="rId2" Type="http://schemas.openxmlformats.org/officeDocument/2006/relationships/image" Target="../media/image1.tiff"/><Relationship Id="rId1" Type="http://schemas.openxmlformats.org/officeDocument/2006/relationships/slideLayout" Target="../slideLayouts/slideLayout2.xml"/><Relationship Id="rId5" Type="http://schemas.openxmlformats.org/officeDocument/2006/relationships/image" Target="../media/image4.tiff"/><Relationship Id="rId4" Type="http://schemas.openxmlformats.org/officeDocument/2006/relationships/image" Target="../media/image3.tif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>
            <a:extLst>
              <a:ext uri="{FF2B5EF4-FFF2-40B4-BE49-F238E27FC236}">
                <a16:creationId xmlns:a16="http://schemas.microsoft.com/office/drawing/2014/main" id="{0F1D896E-E83D-B84C-9C1A-86170ABEAF27}"/>
              </a:ext>
            </a:extLst>
          </p:cNvPr>
          <p:cNvSpPr>
            <a:spLocks noGrp="1"/>
          </p:cNvSpPr>
          <p:nvPr>
            <p:ph type="ctrTitle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3" name="Subtitle 2">
            <a:extLst>
              <a:ext uri="{FF2B5EF4-FFF2-40B4-BE49-F238E27FC236}">
                <a16:creationId xmlns:a16="http://schemas.microsoft.com/office/drawing/2014/main" id="{DE4EBA1C-BC63-0047-B167-BAF58F2E5E7A}"/>
              </a:ext>
            </a:extLst>
          </p:cNvPr>
          <p:cNvSpPr>
            <a:spLocks noGrp="1"/>
          </p:cNvSpPr>
          <p:nvPr>
            <p:ph type="subTitle" idx="1"/>
          </p:nvPr>
        </p:nvSpPr>
        <p:spPr/>
        <p:txBody>
          <a:bodyPr/>
          <a:lstStyle/>
          <a:p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890898169"/>
      </p:ext>
    </p:extLst>
  </p:cSld>
  <p:clrMapOvr>
    <a:masterClrMapping/>
  </p:clrMapOvr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4" name="Picture 3">
            <a:extLst>
              <a:ext uri="{FF2B5EF4-FFF2-40B4-BE49-F238E27FC236}">
                <a16:creationId xmlns:a16="http://schemas.microsoft.com/office/drawing/2014/main" id="{0DED29B8-5080-8A4B-A821-A7B771334423}"/>
              </a:ext>
            </a:extLst>
          </p:cNvPr>
          <p:cNvPicPr>
            <a:picLocks noChangeAspect="1"/>
          </p:cNvPicPr>
          <p:nvPr/>
        </p:nvPicPr>
        <p:blipFill rotWithShape="1">
          <a:blip r:embed="rId2"/>
          <a:srcRect l="11570" t="2267" r="17268" b="5465"/>
          <a:stretch/>
        </p:blipFill>
        <p:spPr>
          <a:xfrm>
            <a:off x="8888819" y="2434857"/>
            <a:ext cx="2892056" cy="2812311"/>
          </a:xfrm>
          <a:prstGeom prst="rect">
            <a:avLst/>
          </a:prstGeom>
        </p:spPr>
      </p:pic>
      <p:pic>
        <p:nvPicPr>
          <p:cNvPr id="5" name="Picture 4">
            <a:extLst>
              <a:ext uri="{FF2B5EF4-FFF2-40B4-BE49-F238E27FC236}">
                <a16:creationId xmlns:a16="http://schemas.microsoft.com/office/drawing/2014/main" id="{8BFB0D8B-5FAF-5D4A-B8AB-9B57EB21692F}"/>
              </a:ext>
            </a:extLst>
          </p:cNvPr>
          <p:cNvPicPr>
            <a:picLocks noChangeAspect="1"/>
          </p:cNvPicPr>
          <p:nvPr/>
        </p:nvPicPr>
        <p:blipFill>
          <a:blip r:embed="rId3"/>
          <a:stretch>
            <a:fillRect/>
          </a:stretch>
        </p:blipFill>
        <p:spPr>
          <a:xfrm>
            <a:off x="106325" y="2351568"/>
            <a:ext cx="4064000" cy="3048000"/>
          </a:xfrm>
          <a:prstGeom prst="rect">
            <a:avLst/>
          </a:prstGeom>
        </p:spPr>
      </p:pic>
      <p:pic>
        <p:nvPicPr>
          <p:cNvPr id="6" name="Picture 5">
            <a:extLst>
              <a:ext uri="{FF2B5EF4-FFF2-40B4-BE49-F238E27FC236}">
                <a16:creationId xmlns:a16="http://schemas.microsoft.com/office/drawing/2014/main" id="{69BA7657-A2E8-DF4B-AE4F-61999939AA5F}"/>
              </a:ext>
            </a:extLst>
          </p:cNvPr>
          <p:cNvPicPr>
            <a:picLocks noChangeAspect="1"/>
          </p:cNvPicPr>
          <p:nvPr/>
        </p:nvPicPr>
        <p:blipFill rotWithShape="1">
          <a:blip r:embed="rId4"/>
          <a:srcRect l="15508" t="5523" r="17777" b="4477"/>
          <a:stretch/>
        </p:blipFill>
        <p:spPr>
          <a:xfrm>
            <a:off x="3561907" y="2503968"/>
            <a:ext cx="2711302" cy="2743200"/>
          </a:xfrm>
          <a:prstGeom prst="rect">
            <a:avLst/>
          </a:prstGeom>
        </p:spPr>
      </p:pic>
      <p:pic>
        <p:nvPicPr>
          <p:cNvPr id="7" name="Picture 6">
            <a:extLst>
              <a:ext uri="{FF2B5EF4-FFF2-40B4-BE49-F238E27FC236}">
                <a16:creationId xmlns:a16="http://schemas.microsoft.com/office/drawing/2014/main" id="{FEDBA7FF-33A3-3643-BDA0-E519D8AD7511}"/>
              </a:ext>
            </a:extLst>
          </p:cNvPr>
          <p:cNvPicPr>
            <a:picLocks noChangeAspect="1"/>
          </p:cNvPicPr>
          <p:nvPr/>
        </p:nvPicPr>
        <p:blipFill rotWithShape="1">
          <a:blip r:embed="rId5"/>
          <a:srcRect l="15378" t="2035" r="15291" b="3430"/>
          <a:stretch/>
        </p:blipFill>
        <p:spPr>
          <a:xfrm>
            <a:off x="6273209" y="2434856"/>
            <a:ext cx="2817628" cy="2881423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870383369"/>
      </p:ext>
    </p:extLst>
  </p:cSld>
  <p:clrMapOvr>
    <a:masterClrMapping/>
  </p:clrMapOvr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44546A"/>
      </a:dk2>
      <a:lt2>
        <a:srgbClr val="E7E6E6"/>
      </a:lt2>
      <a:accent1>
        <a:srgbClr val="4472C4"/>
      </a:accent1>
      <a:accent2>
        <a:srgbClr val="ED7D31"/>
      </a:accent2>
      <a:accent3>
        <a:srgbClr val="A5A5A5"/>
      </a:accent3>
      <a:accent4>
        <a:srgbClr val="FFC000"/>
      </a:accent4>
      <a:accent5>
        <a:srgbClr val="5B9BD5"/>
      </a:accent5>
      <a:accent6>
        <a:srgbClr val="70AD47"/>
      </a:accent6>
      <a:hlink>
        <a:srgbClr val="0563C1"/>
      </a:hlink>
      <a:folHlink>
        <a:srgbClr val="954F72"/>
      </a:folHlink>
    </a:clrScheme>
    <a:fontScheme name="Office">
      <a:majorFont>
        <a:latin typeface="Calibri Light" panose="020F0302020204030204"/>
        <a:ea typeface=""/>
        <a:cs typeface=""/>
        <a:font script="Jpan" typeface="游ゴシック Light"/>
        <a:font script="Hang" typeface="맑은 고딕"/>
        <a:font script="Hans" typeface="等线 Light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ajorFont>
      <a:minorFont>
        <a:latin typeface="Calibri" panose="020F0502020204030204"/>
        <a:ea typeface=""/>
        <a:cs typeface=""/>
        <a:font script="Jpan" typeface="游ゴシック"/>
        <a:font script="Hang" typeface="맑은 고딕"/>
        <a:font script="Hans" typeface="等线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  <a:font script="Armn" typeface="Arial"/>
        <a:font script="Bugi" typeface="Leelawadee UI"/>
        <a:font script="Bopo" typeface="Microsoft JhengHei"/>
        <a:font script="Java" typeface="Javanese Text"/>
        <a:font script="Lisu" typeface="Segoe UI"/>
        <a:font script="Mymr" typeface="Myanmar Text"/>
        <a:font script="Nkoo" typeface="Ebrima"/>
        <a:font script="Olck" typeface="Nirmala UI"/>
        <a:font script="Osma" typeface="Ebrima"/>
        <a:font script="Phag" typeface="Phagspa"/>
        <a:font script="Syrn" typeface="Estrangelo Edessa"/>
        <a:font script="Syrj" typeface="Estrangelo Edessa"/>
        <a:font script="Syre" typeface="Estrangelo Edessa"/>
        <a:font script="Sora" typeface="Nirmala UI"/>
        <a:font script="Tale" typeface="Microsoft Tai Le"/>
        <a:font script="Talu" typeface="Microsoft New Tai Lue"/>
        <a:font script="Tfng" typeface="Ebrima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lumMod val="110000"/>
                <a:satMod val="105000"/>
                <a:tint val="67000"/>
              </a:schemeClr>
            </a:gs>
            <a:gs pos="50000">
              <a:schemeClr val="phClr">
                <a:lumMod val="105000"/>
                <a:satMod val="103000"/>
                <a:tint val="73000"/>
              </a:schemeClr>
            </a:gs>
            <a:gs pos="100000">
              <a:schemeClr val="phClr">
                <a:lumMod val="105000"/>
                <a:satMod val="109000"/>
                <a:tint val="81000"/>
              </a:schemeClr>
            </a:gs>
          </a:gsLst>
          <a:lin ang="5400000" scaled="0"/>
        </a:gradFill>
        <a:gradFill rotWithShape="1">
          <a:gsLst>
            <a:gs pos="0">
              <a:schemeClr val="phClr">
                <a:satMod val="103000"/>
                <a:lumMod val="102000"/>
                <a:tint val="94000"/>
              </a:schemeClr>
            </a:gs>
            <a:gs pos="50000">
              <a:schemeClr val="phClr">
                <a:satMod val="110000"/>
                <a:lumMod val="100000"/>
                <a:shade val="100000"/>
              </a:schemeClr>
            </a:gs>
            <a:gs pos="100000">
              <a:schemeClr val="phClr">
                <a:lumMod val="99000"/>
                <a:satMod val="120000"/>
                <a:shade val="78000"/>
              </a:schemeClr>
            </a:gs>
          </a:gsLst>
          <a:lin ang="5400000" scaled="0"/>
        </a:gradFill>
      </a:fillStyleLst>
      <a:lnStyleLst>
        <a:ln w="6350" cap="flat" cmpd="sng" algn="ctr">
          <a:solidFill>
            <a:schemeClr val="phClr"/>
          </a:solidFill>
          <a:prstDash val="solid"/>
          <a:miter lim="800000"/>
        </a:ln>
        <a:ln w="12700" cap="flat" cmpd="sng" algn="ctr">
          <a:solidFill>
            <a:schemeClr val="phClr"/>
          </a:solidFill>
          <a:prstDash val="solid"/>
          <a:miter lim="800000"/>
        </a:ln>
        <a:ln w="19050" cap="flat" cmpd="sng" algn="ctr">
          <a:solidFill>
            <a:schemeClr val="phClr"/>
          </a:solidFill>
          <a:prstDash val="solid"/>
          <a:miter lim="800000"/>
        </a:ln>
      </a:lnStyleLst>
      <a:effectStyleLst>
        <a:effectStyle>
          <a:effectLst/>
        </a:effectStyle>
        <a:effectStyle>
          <a:effectLst/>
        </a:effectStyle>
        <a:effectStyle>
          <a:effectLst>
            <a:outerShdw blurRad="57150" dist="19050" dir="5400000" algn="ctr" rotWithShape="0">
              <a:srgbClr val="000000">
                <a:alpha val="63000"/>
              </a:srgbClr>
            </a:outerShdw>
          </a:effectLst>
        </a:effectStyle>
      </a:effectStyleLst>
      <a:bgFillStyleLst>
        <a:solidFill>
          <a:schemeClr val="phClr"/>
        </a:solidFill>
        <a:solidFill>
          <a:schemeClr val="phClr">
            <a:tint val="95000"/>
            <a:satMod val="170000"/>
          </a:schemeClr>
        </a:solidFill>
        <a:gradFill rotWithShape="1">
          <a:gsLst>
            <a:gs pos="0">
              <a:schemeClr val="phClr">
                <a:tint val="93000"/>
                <a:satMod val="150000"/>
                <a:shade val="98000"/>
                <a:lumMod val="102000"/>
              </a:schemeClr>
            </a:gs>
            <a:gs pos="50000">
              <a:schemeClr val="phClr">
                <a:tint val="98000"/>
                <a:satMod val="130000"/>
                <a:shade val="90000"/>
                <a:lumMod val="103000"/>
              </a:schemeClr>
            </a:gs>
            <a:gs pos="100000">
              <a:schemeClr val="phClr">
                <a:shade val="63000"/>
                <a:satMod val="120000"/>
              </a:schemeClr>
            </a:gs>
          </a:gsLst>
          <a:lin ang="5400000" scaled="0"/>
        </a:gradFill>
      </a:bgFillStyleLst>
    </a:fmtScheme>
  </a:themeElements>
  <a:objectDefaults/>
  <a:extraClrSchemeLst/>
  <a:extLst>
    <a:ext uri="{05A4C25C-085E-4340-85A3-A5531E510DB2}">
      <thm15:themeFamily xmlns:thm15="http://schemas.microsoft.com/office/thememl/2012/main" name="Office Theme" id="{62F939B6-93AF-4DB8-9C6B-D6C7DFDC589F}" vid="{4A3C46E8-61CC-4603-A589-7422A47A8E4A}"/>
    </a:ext>
  </a:extLst>
</a:theme>
</file>

<file path=docProps/app.xml><?xml version="1.0" encoding="utf-8"?>
<Properties xmlns="http://schemas.openxmlformats.org/officeDocument/2006/extended-properties" xmlns:vt="http://schemas.openxmlformats.org/officeDocument/2006/docPropsVTypes">
  <TotalTime>99</TotalTime>
  <Words>0</Words>
  <Application>Microsoft Macintosh PowerPoint</Application>
  <PresentationFormat>Widescreen</PresentationFormat>
  <Paragraphs>0</Paragraphs>
  <Slides>2</Slides>
  <Notes>0</Notes>
  <HiddenSlides>0</HiddenSlides>
  <MMClips>0</MMClips>
  <ScaleCrop>false</ScaleCrop>
  <HeadingPairs>
    <vt:vector size="6" baseType="variant">
      <vt:variant>
        <vt:lpstr>Fonts Used</vt:lpstr>
      </vt:variant>
      <vt:variant>
        <vt:i4>3</vt:i4>
      </vt:variant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6" baseType="lpstr">
      <vt:lpstr>Arial</vt:lpstr>
      <vt:lpstr>Calibri</vt:lpstr>
      <vt:lpstr>Calibri Light</vt:lpstr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16.0011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Wei Li</dc:creator>
  <cp:lastModifiedBy>Wei Li</cp:lastModifiedBy>
  <cp:revision>5</cp:revision>
  <dcterms:created xsi:type="dcterms:W3CDTF">2018-04-29T17:42:34Z</dcterms:created>
  <dcterms:modified xsi:type="dcterms:W3CDTF">2018-04-29T19:22:32Z</dcterms:modified>
</cp:coreProperties>
</file>

<file path=docProps/thumbnail.jpeg>
</file>